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1"/>
  </p:notesMasterIdLst>
  <p:sldIdLst>
    <p:sldId id="256" r:id="rId2"/>
    <p:sldId id="257" r:id="rId3"/>
    <p:sldId id="258" r:id="rId4"/>
    <p:sldId id="269" r:id="rId5"/>
    <p:sldId id="264" r:id="rId6"/>
    <p:sldId id="270" r:id="rId7"/>
    <p:sldId id="271" r:id="rId8"/>
    <p:sldId id="272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6712" autoAdjust="0"/>
  </p:normalViewPr>
  <p:slideViewPr>
    <p:cSldViewPr snapToGrid="0">
      <p:cViewPr varScale="1">
        <p:scale>
          <a:sx n="101" d="100"/>
          <a:sy n="101" d="100"/>
        </p:scale>
        <p:origin x="9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sv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8676FE-6FF1-4808-9A46-6721FAD6F48A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DF2C7B-D1BD-4D4F-A204-2C7BAAD41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98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F2C7B-D1BD-4D4F-A204-2C7BAAD41E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98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244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430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98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079644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09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869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18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623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82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203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953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486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653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54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6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28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122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EFC49-13BF-473E-B568-C061B6EFC2E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8F57E-88A7-4435-AC24-B97F043F1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836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tone wall with a moon in the background&#10;&#10;Description automatically generated">
            <a:extLst>
              <a:ext uri="{FF2B5EF4-FFF2-40B4-BE49-F238E27FC236}">
                <a16:creationId xmlns:a16="http://schemas.microsoft.com/office/drawing/2014/main" id="{CE124B54-D02C-233B-FB30-A78B98A8F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2313AD-92C8-ADE8-07C5-611C10497C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89775"/>
            <a:ext cx="9144000" cy="3311044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Blade of the Lost: </a:t>
            </a:r>
            <a:br>
              <a:rPr lang="en-US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Silent Survivor</a:t>
            </a:r>
            <a:br>
              <a:rPr lang="en-US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/>
              <a:t>Progress Report 1:</a:t>
            </a:r>
            <a:endParaRPr lang="en-US" dirty="0">
              <a:solidFill>
                <a:schemeClr val="tx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432CD-3D6B-CB5C-6011-4B8FFCB7C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7400" y="5196397"/>
            <a:ext cx="6269736" cy="1655762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 fontScale="85000" lnSpcReduction="20000"/>
          </a:bodyPr>
          <a:lstStyle/>
          <a:p>
            <a:pPr algn="r"/>
            <a:r>
              <a:rPr lang="en-US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Developers: Josef </a:t>
            </a:r>
            <a:r>
              <a:rPr lang="en-US" dirty="0" err="1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Bacík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(312553801) and Eduin Hernandez (</a:t>
            </a:r>
            <a:r>
              <a:rPr lang="zh-TW" altLang="en-US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艾德文 </a:t>
            </a:r>
            <a:r>
              <a:rPr lang="en-US" altLang="zh-TW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0860828</a:t>
            </a:r>
            <a:r>
              <a:rPr lang="en-US" altLang="zh-TW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algn="r"/>
            <a:r>
              <a:rPr lang="en-US" altLang="zh-TW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Group #19</a:t>
            </a:r>
          </a:p>
          <a:p>
            <a:pPr algn="r"/>
            <a:r>
              <a:rPr lang="en-US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Instructor: </a:t>
            </a:r>
            <a:r>
              <a:rPr lang="zh-TW" altLang="en-US" dirty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黃世強</a:t>
            </a:r>
            <a:endParaRPr lang="en-US" dirty="0">
              <a:solidFill>
                <a:schemeClr val="tx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58782F-4BB5-25AF-B875-B318032E2CB7}"/>
              </a:ext>
            </a:extLst>
          </p:cNvPr>
          <p:cNvSpPr txBox="1"/>
          <p:nvPr/>
        </p:nvSpPr>
        <p:spPr>
          <a:xfrm>
            <a:off x="0" y="6530094"/>
            <a:ext cx="3849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https://wallpapersafari.com/w/Ppzkj5</a:t>
            </a:r>
          </a:p>
        </p:txBody>
      </p:sp>
    </p:spTree>
    <p:extLst>
      <p:ext uri="{BB962C8B-B14F-4D97-AF65-F5344CB8AC3E}">
        <p14:creationId xmlns:p14="http://schemas.microsoft.com/office/powerpoint/2010/main" val="3237416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6989E-76B6-E1D9-27CD-74D282B24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test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827A6-6455-CEFA-94AB-77C075866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5103284" cy="3695136"/>
          </a:xfrm>
        </p:spPr>
        <p:txBody>
          <a:bodyPr>
            <a:normAutofit/>
          </a:bodyPr>
          <a:lstStyle/>
          <a:p>
            <a:r>
              <a:rPr lang="en-US" dirty="0"/>
              <a:t>Unity Prefab preparation</a:t>
            </a:r>
          </a:p>
          <a:p>
            <a:r>
              <a:rPr lang="en-US" dirty="0"/>
              <a:t>Code testing and connecting</a:t>
            </a:r>
          </a:p>
          <a:p>
            <a:r>
              <a:rPr lang="en-US" dirty="0"/>
              <a:t>Simple environment</a:t>
            </a:r>
          </a:p>
          <a:p>
            <a:r>
              <a:rPr lang="en-US" dirty="0"/>
              <a:t>If this would become the main scene, we may forget to remove some testing features from it</a:t>
            </a:r>
          </a:p>
        </p:txBody>
      </p:sp>
      <p:pic>
        <p:nvPicPr>
          <p:cNvPr id="6" name="Picture 5" descr="A video game of a person in armor&#10;&#10;Description automatically generated">
            <a:extLst>
              <a:ext uri="{FF2B5EF4-FFF2-40B4-BE49-F238E27FC236}">
                <a16:creationId xmlns:a16="http://schemas.microsoft.com/office/drawing/2014/main" id="{529B510A-BC72-43C6-95C2-D7D5D62AC4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079" y="2419416"/>
            <a:ext cx="5940729" cy="25026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080C6C-7C9E-6AAE-FFFA-CBE67DC0E4C6}"/>
              </a:ext>
            </a:extLst>
          </p:cNvPr>
          <p:cNvSpPr txBox="1"/>
          <p:nvPr/>
        </p:nvSpPr>
        <p:spPr>
          <a:xfrm>
            <a:off x="7087205" y="5060766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Test scene with player and 2 enemies</a:t>
            </a:r>
          </a:p>
        </p:txBody>
      </p:sp>
    </p:spTree>
    <p:extLst>
      <p:ext uri="{BB962C8B-B14F-4D97-AF65-F5344CB8AC3E}">
        <p14:creationId xmlns:p14="http://schemas.microsoft.com/office/powerpoint/2010/main" val="3389905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D9CA4-9765-EBA3-A130-13A403437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Inventory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A2DBD-F04B-BE08-7529-824679E52D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5182205" cy="3695136"/>
          </a:xfrm>
        </p:spPr>
        <p:txBody>
          <a:bodyPr/>
          <a:lstStyle/>
          <a:p>
            <a:r>
              <a:rPr lang="en-US" dirty="0"/>
              <a:t>Shop</a:t>
            </a:r>
          </a:p>
          <a:p>
            <a:r>
              <a:rPr lang="en-US" dirty="0"/>
              <a:t>On button click – buy loaded item</a:t>
            </a:r>
          </a:p>
          <a:p>
            <a:r>
              <a:rPr lang="en-US" dirty="0"/>
              <a:t>Insert in inventory – singleton</a:t>
            </a:r>
          </a:p>
          <a:p>
            <a:r>
              <a:rPr lang="en-US" dirty="0"/>
              <a:t>On insert – invokes an event</a:t>
            </a:r>
          </a:p>
        </p:txBody>
      </p:sp>
      <p:pic>
        <p:nvPicPr>
          <p:cNvPr id="6" name="Obrázek 5" descr="Obsah obrázku text, snímek obrazovky, Písmo, software&#10;&#10;Popis byl vytvořen automaticky">
            <a:extLst>
              <a:ext uri="{FF2B5EF4-FFF2-40B4-BE49-F238E27FC236}">
                <a16:creationId xmlns:a16="http://schemas.microsoft.com/office/drawing/2014/main" id="{5BC08FD3-EE66-BDC8-3622-F8673C91D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416" y="3161841"/>
            <a:ext cx="6598850" cy="308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453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 descr="Obsah obrázku text, snímek obrazovky, Písmo, software&#10;&#10;Popis byl vytvořen automaticky">
            <a:extLst>
              <a:ext uri="{FF2B5EF4-FFF2-40B4-BE49-F238E27FC236}">
                <a16:creationId xmlns:a16="http://schemas.microsoft.com/office/drawing/2014/main" id="{AA965BC1-4E9F-7F79-FC0F-006D4FBFA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3036"/>
            <a:ext cx="4301268" cy="3806328"/>
          </a:xfrm>
          <a:prstGeom prst="rect">
            <a:avLst/>
          </a:prstGeom>
        </p:spPr>
      </p:pic>
      <p:pic>
        <p:nvPicPr>
          <p:cNvPr id="10" name="Obrázek 9" descr="Obsah obrázku text, snímek obrazovky, software, Písmo&#10;&#10;Popis byl vytvořen automaticky">
            <a:extLst>
              <a:ext uri="{FF2B5EF4-FFF2-40B4-BE49-F238E27FC236}">
                <a16:creationId xmlns:a16="http://schemas.microsoft.com/office/drawing/2014/main" id="{07BEB98F-67CB-8796-5C72-94AEADC583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268" y="130963"/>
            <a:ext cx="4381753" cy="3888954"/>
          </a:xfrm>
          <a:prstGeom prst="rect">
            <a:avLst/>
          </a:prstGeom>
        </p:spPr>
      </p:pic>
      <p:pic>
        <p:nvPicPr>
          <p:cNvPr id="8" name="Obrázek 7" descr="Obsah obrázku text, snímek obrazovky, software, Písmo&#10;&#10;Popis byl vytvořen automaticky">
            <a:extLst>
              <a:ext uri="{FF2B5EF4-FFF2-40B4-BE49-F238E27FC236}">
                <a16:creationId xmlns:a16="http://schemas.microsoft.com/office/drawing/2014/main" id="{DD6C3EB7-8BBC-3EF5-EDA5-4FDA2868EA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623" y="2999223"/>
            <a:ext cx="5220057" cy="3727814"/>
          </a:xfrm>
          <a:prstGeom prst="rect">
            <a:avLst/>
          </a:prstGeom>
        </p:spPr>
      </p:pic>
      <p:sp>
        <p:nvSpPr>
          <p:cNvPr id="13" name="TextovéPole 12">
            <a:extLst>
              <a:ext uri="{FF2B5EF4-FFF2-40B4-BE49-F238E27FC236}">
                <a16:creationId xmlns:a16="http://schemas.microsoft.com/office/drawing/2014/main" id="{F3358DA5-039D-8C2E-F7D1-966CB186968D}"/>
              </a:ext>
            </a:extLst>
          </p:cNvPr>
          <p:cNvSpPr txBox="1"/>
          <p:nvPr/>
        </p:nvSpPr>
        <p:spPr>
          <a:xfrm>
            <a:off x="9030206" y="2414448"/>
            <a:ext cx="2769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Inventory slot</a:t>
            </a:r>
            <a:endParaRPr lang="cs-CZ" sz="3200" dirty="0"/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07C1A557-9A56-39F1-DD2E-17942CC9B1D6}"/>
              </a:ext>
            </a:extLst>
          </p:cNvPr>
          <p:cNvSpPr txBox="1"/>
          <p:nvPr/>
        </p:nvSpPr>
        <p:spPr>
          <a:xfrm>
            <a:off x="837609" y="641315"/>
            <a:ext cx="22936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Part of </a:t>
            </a:r>
            <a:r>
              <a:rPr lang="en-US" sz="3200" dirty="0"/>
              <a:t>Inventory manager</a:t>
            </a:r>
            <a:endParaRPr lang="cs-CZ" sz="3200" dirty="0"/>
          </a:p>
        </p:txBody>
      </p:sp>
      <p:sp>
        <p:nvSpPr>
          <p:cNvPr id="15" name="TextovéPole 14">
            <a:extLst>
              <a:ext uri="{FF2B5EF4-FFF2-40B4-BE49-F238E27FC236}">
                <a16:creationId xmlns:a16="http://schemas.microsoft.com/office/drawing/2014/main" id="{EC6EBBE5-A87A-6AF7-6198-E1B5EF69E13A}"/>
              </a:ext>
            </a:extLst>
          </p:cNvPr>
          <p:cNvSpPr txBox="1"/>
          <p:nvPr/>
        </p:nvSpPr>
        <p:spPr>
          <a:xfrm>
            <a:off x="7645562" y="749038"/>
            <a:ext cx="27692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Item SO</a:t>
            </a:r>
            <a:endParaRPr lang="cs-CZ" sz="3200" dirty="0"/>
          </a:p>
        </p:txBody>
      </p:sp>
    </p:spTree>
    <p:extLst>
      <p:ext uri="{BB962C8B-B14F-4D97-AF65-F5344CB8AC3E}">
        <p14:creationId xmlns:p14="http://schemas.microsoft.com/office/powerpoint/2010/main" val="2989666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2F52-8344-F594-0593-9E488646D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Arena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801F4-47BC-3114-B620-386D13090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096064"/>
            <a:ext cx="5171557" cy="3695136"/>
          </a:xfrm>
        </p:spPr>
        <p:txBody>
          <a:bodyPr/>
          <a:lstStyle/>
          <a:p>
            <a:r>
              <a:rPr lang="en-US" dirty="0"/>
              <a:t>Make a simple but pretty arena(s)</a:t>
            </a:r>
          </a:p>
          <a:p>
            <a:r>
              <a:rPr lang="en-US" dirty="0"/>
              <a:t>Use point light sources to light up the arena</a:t>
            </a:r>
          </a:p>
          <a:p>
            <a:r>
              <a:rPr lang="en-US" dirty="0"/>
              <a:t>Do not create too many obstacles, since it is not the main part of an endless horde game</a:t>
            </a:r>
          </a:p>
        </p:txBody>
      </p:sp>
      <p:pic>
        <p:nvPicPr>
          <p:cNvPr id="5" name="Picture 4" descr="A video game of a video game&#10;&#10;Description automatically generated">
            <a:extLst>
              <a:ext uri="{FF2B5EF4-FFF2-40B4-BE49-F238E27FC236}">
                <a16:creationId xmlns:a16="http://schemas.microsoft.com/office/drawing/2014/main" id="{0EC80F07-A406-6918-9D7A-0FF3C01DAF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12" y="2096064"/>
            <a:ext cx="5937563" cy="24835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2952D2-0895-8D79-6952-EBCB8B519AB1}"/>
              </a:ext>
            </a:extLst>
          </p:cNvPr>
          <p:cNvSpPr txBox="1"/>
          <p:nvPr/>
        </p:nvSpPr>
        <p:spPr>
          <a:xfrm>
            <a:off x="1026393" y="4739751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Preset from the downloaded asset</a:t>
            </a:r>
          </a:p>
        </p:txBody>
      </p:sp>
    </p:spTree>
    <p:extLst>
      <p:ext uri="{BB962C8B-B14F-4D97-AF65-F5344CB8AC3E}">
        <p14:creationId xmlns:p14="http://schemas.microsoft.com/office/powerpoint/2010/main" val="3964235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7E24065-0DFB-6DD0-5F6B-CE79C57C7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09600"/>
            <a:ext cx="10353675" cy="1325563"/>
          </a:xfrm>
        </p:spPr>
        <p:txBody>
          <a:bodyPr/>
          <a:lstStyle/>
          <a:p>
            <a:r>
              <a:rPr lang="en-US" dirty="0"/>
              <a:t>Arena design – Level 1?</a:t>
            </a:r>
          </a:p>
        </p:txBody>
      </p:sp>
      <p:pic>
        <p:nvPicPr>
          <p:cNvPr id="6" name="Obrázek 5" descr="Obsah obrázku PC hra, snímek obrazovky, Počítačová hra, Adventura&#10;&#10;Popis byl vytvořen automaticky">
            <a:extLst>
              <a:ext uri="{FF2B5EF4-FFF2-40B4-BE49-F238E27FC236}">
                <a16:creationId xmlns:a16="http://schemas.microsoft.com/office/drawing/2014/main" id="{FC616D02-2219-2F88-AE24-15CA8ADF3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592" y="1935163"/>
            <a:ext cx="10094799" cy="465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240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F7F5F02-1490-FA3B-233B-969D5D2FD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implemented Features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E68129F-AA9F-FC2A-F874-E570CFA3B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enemy – just walk toward player if close</a:t>
            </a:r>
          </a:p>
          <a:p>
            <a:r>
              <a:rPr lang="en-US" dirty="0"/>
              <a:t>Basic player animations – still WIP,</a:t>
            </a:r>
            <a:br>
              <a:rPr lang="en-US" dirty="0"/>
            </a:br>
            <a:r>
              <a:rPr lang="en-US" dirty="0"/>
              <a:t>   not seamless transitions</a:t>
            </a:r>
          </a:p>
          <a:p>
            <a:r>
              <a:rPr lang="en-US" dirty="0"/>
              <a:t>Coin system for shop (drops from enemy)</a:t>
            </a:r>
          </a:p>
        </p:txBody>
      </p:sp>
      <p:pic>
        <p:nvPicPr>
          <p:cNvPr id="5" name="Obrázek 4" descr="Obsah obrázku text, snímek obrazovky, software, Písmo&#10;&#10;Popis byl vytvořen automaticky">
            <a:extLst>
              <a:ext uri="{FF2B5EF4-FFF2-40B4-BE49-F238E27FC236}">
                <a16:creationId xmlns:a16="http://schemas.microsoft.com/office/drawing/2014/main" id="{58B46BE7-8D85-DF80-48AD-E8FF2A502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408" y="1563785"/>
            <a:ext cx="5077154" cy="49521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B50147-6061-1737-D10A-4E81E5FEC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886" y="4039835"/>
            <a:ext cx="6849431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884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F7F5F02-1490-FA3B-233B-969D5D2FD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/>
              <a:t>Next steps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E68129F-AA9F-FC2A-F874-E570CFA3B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6352824" cy="369513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Add another enemy AI</a:t>
            </a:r>
          </a:p>
          <a:p>
            <a:r>
              <a:rPr lang="en-US" dirty="0"/>
              <a:t>Wave system</a:t>
            </a:r>
          </a:p>
          <a:p>
            <a:r>
              <a:rPr lang="en-US" dirty="0"/>
              <a:t>Finish arena(s)</a:t>
            </a:r>
          </a:p>
          <a:p>
            <a:r>
              <a:rPr lang="en-US" dirty="0"/>
              <a:t>Add more item variations and sprites</a:t>
            </a:r>
          </a:p>
          <a:p>
            <a:r>
              <a:rPr lang="en-US" dirty="0"/>
              <a:t>Enemy models</a:t>
            </a:r>
          </a:p>
          <a:p>
            <a:r>
              <a:rPr lang="en-US" dirty="0"/>
              <a:t>Enemy and player animations</a:t>
            </a:r>
          </a:p>
          <a:p>
            <a:r>
              <a:rPr lang="en-US" dirty="0"/>
              <a:t>Add more Player stats</a:t>
            </a:r>
          </a:p>
          <a:p>
            <a:r>
              <a:rPr lang="en-US" dirty="0"/>
              <a:t>Add Sounds</a:t>
            </a:r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3AC1B5F2-F41D-F8F0-7EFC-D1198F2411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88035" y="2210935"/>
            <a:ext cx="3493180" cy="3493180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2725339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2BD23F-1AC5-A0AC-5470-241A1F0390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0243251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183</TotalTime>
  <Words>233</Words>
  <Application>Microsoft Office PowerPoint</Application>
  <PresentationFormat>Widescreen</PresentationFormat>
  <Paragraphs>40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Bookman Old Style</vt:lpstr>
      <vt:lpstr>Calibri</vt:lpstr>
      <vt:lpstr>Rockwell</vt:lpstr>
      <vt:lpstr>Damask</vt:lpstr>
      <vt:lpstr>Blade of the Lost:  The Silent Survivor  Progress Report 1:</vt:lpstr>
      <vt:lpstr>Basic test scene</vt:lpstr>
      <vt:lpstr>Inventory system</vt:lpstr>
      <vt:lpstr>PowerPoint Presentation</vt:lpstr>
      <vt:lpstr>Arena design</vt:lpstr>
      <vt:lpstr>Arena design – Level 1?</vt:lpstr>
      <vt:lpstr>Other implemented Features</vt:lpstr>
      <vt:lpstr>Next steps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Blade of the Lost:  The Silent Survivor</dc:title>
  <dc:creator>Eduin E. Hernandez</dc:creator>
  <cp:lastModifiedBy>Eduin E. Hernandez</cp:lastModifiedBy>
  <cp:revision>7</cp:revision>
  <dcterms:created xsi:type="dcterms:W3CDTF">2023-10-22T14:11:38Z</dcterms:created>
  <dcterms:modified xsi:type="dcterms:W3CDTF">2023-11-13T06:35:22Z</dcterms:modified>
</cp:coreProperties>
</file>

<file path=docProps/thumbnail.jpeg>
</file>